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71" r:id="rId3"/>
    <p:sldId id="260" r:id="rId4"/>
    <p:sldId id="262" r:id="rId5"/>
    <p:sldId id="264" r:id="rId6"/>
    <p:sldId id="272" r:id="rId7"/>
    <p:sldId id="273" r:id="rId8"/>
    <p:sldId id="274" r:id="rId9"/>
    <p:sldId id="275" r:id="rId10"/>
    <p:sldId id="276" r:id="rId11"/>
    <p:sldId id="277" r:id="rId12"/>
    <p:sldId id="279" r:id="rId13"/>
    <p:sldId id="27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/>
    <p:restoredTop sz="94681"/>
  </p:normalViewPr>
  <p:slideViewPr>
    <p:cSldViewPr snapToGrid="0" snapToObjects="1">
      <p:cViewPr varScale="1">
        <p:scale>
          <a:sx n="83" d="100"/>
          <a:sy n="83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03024-3245-BA42-9A0D-3D0A47F868D9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637A9-B914-2B4B-999B-F64E5F287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9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graphics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637A9-B914-2B4B-999B-F64E5F2871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54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graphics Then elaborate</a:t>
            </a:r>
            <a:r>
              <a:rPr lang="en-US" baseline="0" dirty="0" smtClean="0"/>
              <a:t> more on each 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637A9-B914-2B4B-999B-F64E5F2871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61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637A9-B914-2B4B-999B-F64E5F2871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70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4BC0310-7BC2-2E44-B364-58BEF1D93E2A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98648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0310-7BC2-2E44-B364-58BEF1D93E2A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12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0310-7BC2-2E44-B364-58BEF1D93E2A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1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0310-7BC2-2E44-B364-58BEF1D93E2A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98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BC0310-7BC2-2E44-B364-58BEF1D93E2A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44374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0310-7BC2-2E44-B364-58BEF1D93E2A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5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0310-7BC2-2E44-B364-58BEF1D93E2A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43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0310-7BC2-2E44-B364-58BEF1D93E2A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4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0310-7BC2-2E44-B364-58BEF1D93E2A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1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BC0310-7BC2-2E44-B364-58BEF1D93E2A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8352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BC0310-7BC2-2E44-B364-58BEF1D93E2A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4323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4BC0310-7BC2-2E44-B364-58BEF1D93E2A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01C9177-0A9B-074F-B807-C279D8B4A6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663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Progress Report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Keerat</a:t>
            </a:r>
            <a:r>
              <a:rPr lang="en-US" dirty="0" smtClean="0"/>
              <a:t> Singh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16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72519"/>
          </a:xfrm>
        </p:spPr>
        <p:txBody>
          <a:bodyPr/>
          <a:lstStyle/>
          <a:p>
            <a:r>
              <a:rPr lang="en-US" dirty="0" smtClean="0"/>
              <a:t>First check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13302"/>
            <a:ext cx="9601200" cy="4054098"/>
          </a:xfrm>
        </p:spPr>
        <p:txBody>
          <a:bodyPr/>
          <a:lstStyle/>
          <a:p>
            <a:r>
              <a:rPr lang="en-US" sz="4000" dirty="0" smtClean="0"/>
              <a:t>Finished Kaggle Introduction to Machine Learning: Titanic Disaster</a:t>
            </a:r>
          </a:p>
          <a:p>
            <a:r>
              <a:rPr lang="en-US" sz="4000" dirty="0" smtClean="0"/>
              <a:t>Downloaded all images and separated the training set based on type</a:t>
            </a:r>
          </a:p>
          <a:p>
            <a:r>
              <a:rPr lang="en-US" sz="4000" dirty="0" smtClean="0"/>
              <a:t>Started looking into possible techniques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5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check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Learning how to use </a:t>
            </a:r>
            <a:r>
              <a:rPr lang="en-US" sz="3600" dirty="0" err="1" smtClean="0"/>
              <a:t>OpenCV</a:t>
            </a:r>
            <a:endParaRPr lang="en-US" sz="3600" dirty="0" smtClean="0"/>
          </a:p>
          <a:p>
            <a:r>
              <a:rPr lang="en-US" sz="3600" dirty="0" smtClean="0"/>
              <a:t>Cleaned and analyzed data</a:t>
            </a:r>
          </a:p>
          <a:p>
            <a:r>
              <a:rPr lang="en-US" sz="3600" dirty="0" smtClean="0"/>
              <a:t>Started implementing histogram equalizations</a:t>
            </a:r>
          </a:p>
          <a:p>
            <a:r>
              <a:rPr lang="en-US" sz="3600" dirty="0" smtClean="0"/>
              <a:t>Talked with Dr. </a:t>
            </a:r>
            <a:r>
              <a:rPr lang="en-US" sz="3600" dirty="0" err="1" smtClean="0"/>
              <a:t>Oguz</a:t>
            </a:r>
            <a:r>
              <a:rPr lang="en-US" sz="3600" dirty="0" smtClean="0"/>
              <a:t> on using histogram equalizations, PCA, and self-organizing maps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31006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8" y="558152"/>
            <a:ext cx="11554922" cy="5966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1483960"/>
            <a:ext cx="3238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05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Finish implementing histogram equalizations</a:t>
            </a:r>
          </a:p>
          <a:p>
            <a:r>
              <a:rPr lang="en-US" sz="3200" dirty="0" smtClean="0"/>
              <a:t>Start PCA</a:t>
            </a:r>
          </a:p>
          <a:p>
            <a:r>
              <a:rPr lang="en-US" sz="3200" dirty="0" smtClean="0"/>
              <a:t>Implement self-organizing maps and probabilistic neural network using </a:t>
            </a:r>
            <a:r>
              <a:rPr lang="en-US" sz="3200" dirty="0" err="1" smtClean="0"/>
              <a:t>OpenCV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61416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-457200">
              <a:buNone/>
            </a:pPr>
            <a:r>
              <a:rPr lang="en-US" dirty="0" smtClean="0"/>
              <a:t>Chen</a:t>
            </a:r>
            <a:r>
              <a:rPr lang="en-US" dirty="0"/>
              <a:t>, E., Chung, P., Chen, C., Tsai, H., &amp; Chang, C. (1998). An automatic diagnostic system for CT liver image classification. </a:t>
            </a:r>
            <a:r>
              <a:rPr lang="en-US" i="1" dirty="0"/>
              <a:t>IEEE Transactions on Biomedical Engineering,</a:t>
            </a:r>
            <a:r>
              <a:rPr lang="en-US" dirty="0"/>
              <a:t> </a:t>
            </a:r>
            <a:r>
              <a:rPr lang="en-US" i="1" dirty="0"/>
              <a:t>45</a:t>
            </a:r>
            <a:r>
              <a:rPr lang="en-US" dirty="0"/>
              <a:t>(6), 783-794. doi:10.1109/10.678613</a:t>
            </a:r>
          </a:p>
          <a:p>
            <a:pPr marL="0" indent="-457200">
              <a:buNone/>
            </a:pPr>
            <a:r>
              <a:rPr lang="en-US" dirty="0"/>
              <a:t> </a:t>
            </a:r>
          </a:p>
          <a:p>
            <a:pPr marL="0" indent="-457200">
              <a:buNone/>
            </a:pPr>
            <a:r>
              <a:rPr lang="en-US" dirty="0"/>
              <a:t>Lawrence, S., Giles, C., </a:t>
            </a:r>
            <a:r>
              <a:rPr lang="en-US" dirty="0" err="1"/>
              <a:t>Tsoi</a:t>
            </a:r>
            <a:r>
              <a:rPr lang="en-US" dirty="0"/>
              <a:t>, A. C., &amp; Back, A. (1997). Face recognition: a convolutional neural-network approach. </a:t>
            </a:r>
            <a:r>
              <a:rPr lang="en-US" i="1" dirty="0"/>
              <a:t>IEEE Transactions on Neural Networks,</a:t>
            </a:r>
            <a:r>
              <a:rPr lang="en-US" dirty="0"/>
              <a:t> </a:t>
            </a:r>
            <a:r>
              <a:rPr lang="en-US" i="1" dirty="0"/>
              <a:t>8</a:t>
            </a:r>
            <a:r>
              <a:rPr lang="en-US" dirty="0"/>
              <a:t>(1), 98-113. doi:10.1109/72.554195</a:t>
            </a:r>
          </a:p>
          <a:p>
            <a:pPr marL="0" indent="-457200">
              <a:buNone/>
            </a:pPr>
            <a:r>
              <a:rPr lang="en-US" dirty="0"/>
              <a:t> </a:t>
            </a:r>
          </a:p>
          <a:p>
            <a:pPr marL="0" indent="-457200">
              <a:buNone/>
            </a:pPr>
            <a:r>
              <a:rPr lang="en-US" dirty="0"/>
              <a:t>Saeed, K., &amp; </a:t>
            </a:r>
            <a:r>
              <a:rPr lang="en-US" dirty="0" err="1"/>
              <a:t>Werdoni</a:t>
            </a:r>
            <a:r>
              <a:rPr lang="en-US" dirty="0"/>
              <a:t>, M. (2014). A New Approach for Hand-Palm Recognition. </a:t>
            </a:r>
            <a:r>
              <a:rPr lang="en-US" i="1" dirty="0"/>
              <a:t>Enhanced Methods in Computer Security, Biometric and Artificial Intelligence Systems,</a:t>
            </a:r>
            <a:r>
              <a:rPr lang="en-US" dirty="0"/>
              <a:t> 185-194. doi:10.1007/0-387-23484-5_18 </a:t>
            </a:r>
          </a:p>
        </p:txBody>
      </p:sp>
    </p:spTree>
    <p:extLst>
      <p:ext uri="{BB962C8B-B14F-4D97-AF65-F5344CB8AC3E}">
        <p14:creationId xmlns:p14="http://schemas.microsoft.com/office/powerpoint/2010/main" val="123623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970" y="0"/>
            <a:ext cx="9144000" cy="6858000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3239146" y="2495228"/>
            <a:ext cx="5982346" cy="3719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6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33" y="1473200"/>
            <a:ext cx="10719075" cy="461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09" y="1509512"/>
            <a:ext cx="7675621" cy="4357888"/>
          </a:xfrm>
        </p:spPr>
      </p:pic>
    </p:spTree>
    <p:extLst>
      <p:ext uri="{BB962C8B-B14F-4D97-AF65-F5344CB8AC3E}">
        <p14:creationId xmlns:p14="http://schemas.microsoft.com/office/powerpoint/2010/main" val="156236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58284" y="1239675"/>
            <a:ext cx="2787804" cy="1761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02532" y="1462699"/>
            <a:ext cx="2798956" cy="13158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Download data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533088" y="1646695"/>
            <a:ext cx="1431078" cy="94785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783570" y="1646693"/>
            <a:ext cx="1388326" cy="94785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9203496" y="1239673"/>
            <a:ext cx="2787804" cy="1761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53014" y="1239673"/>
            <a:ext cx="2787804" cy="1761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4953014" y="1462697"/>
            <a:ext cx="2798956" cy="1315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Clean and analyze data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9192344" y="1462697"/>
            <a:ext cx="2798956" cy="1315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Histogram</a:t>
            </a:r>
          </a:p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equalizations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5400000">
            <a:off x="10163065" y="2956396"/>
            <a:ext cx="857514" cy="94785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9203496" y="3859079"/>
            <a:ext cx="2787804" cy="1761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9203496" y="4342172"/>
            <a:ext cx="2787804" cy="741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PCA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 rot="10800000">
            <a:off x="7738666" y="4238882"/>
            <a:ext cx="1464830" cy="94785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713684" y="3859079"/>
            <a:ext cx="2787804" cy="1761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50862" y="3859079"/>
            <a:ext cx="2787804" cy="1761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3486032" y="4238882"/>
            <a:ext cx="1464830" cy="947852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ontent Placeholder 1"/>
          <p:cNvSpPr txBox="1">
            <a:spLocks/>
          </p:cNvSpPr>
          <p:nvPr/>
        </p:nvSpPr>
        <p:spPr>
          <a:xfrm>
            <a:off x="5021791" y="4369388"/>
            <a:ext cx="2787804" cy="7412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sz="4000" b="1" smtClean="0">
                <a:solidFill>
                  <a:schemeClr val="bg1"/>
                </a:solidFill>
              </a:rPr>
              <a:t>Self Organizing Map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642755" y="4342172"/>
            <a:ext cx="2787804" cy="7412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sz="4000" b="1" dirty="0" err="1" smtClean="0">
                <a:solidFill>
                  <a:schemeClr val="bg1"/>
                </a:solidFill>
              </a:rPr>
              <a:t>Probablistic</a:t>
            </a:r>
            <a:r>
              <a:rPr lang="en-US" sz="4000" b="1" dirty="0" smtClean="0">
                <a:solidFill>
                  <a:schemeClr val="bg1"/>
                </a:solidFill>
              </a:rPr>
              <a:t> neural network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5542" y="210967"/>
            <a:ext cx="3361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Projected Plan</a:t>
            </a:r>
            <a:endParaRPr lang="en-US" sz="4000" b="1" u="sng" dirty="0"/>
          </a:p>
        </p:txBody>
      </p:sp>
    </p:spTree>
    <p:extLst>
      <p:ext uri="{BB962C8B-B14F-4D97-AF65-F5344CB8AC3E}">
        <p14:creationId xmlns:p14="http://schemas.microsoft.com/office/powerpoint/2010/main" val="30843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0648" y="378739"/>
            <a:ext cx="5445373" cy="706142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Histogram equalizations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75" y="378739"/>
            <a:ext cx="3797688" cy="294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275" y="3409627"/>
            <a:ext cx="10890746" cy="34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3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798" y="232474"/>
            <a:ext cx="7834393" cy="678051"/>
          </a:xfrm>
        </p:spPr>
        <p:txBody>
          <a:bodyPr>
            <a:normAutofit/>
          </a:bodyPr>
          <a:lstStyle/>
          <a:p>
            <a:r>
              <a:rPr lang="en-US" sz="4000" b="1" u="sng" dirty="0" smtClean="0"/>
              <a:t>Principal component analysis (PCA)</a:t>
            </a:r>
            <a:endParaRPr lang="en-US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268" y="2147161"/>
            <a:ext cx="5145437" cy="3859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62" y="2147161"/>
            <a:ext cx="5145438" cy="38590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0132" y="1431751"/>
            <a:ext cx="2758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Entered into PCA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888637" y="1431751"/>
            <a:ext cx="2758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Returned by PCA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555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135" y="236349"/>
            <a:ext cx="6873498" cy="616058"/>
          </a:xfrm>
        </p:spPr>
        <p:txBody>
          <a:bodyPr>
            <a:normAutofit fontScale="90000"/>
          </a:bodyPr>
          <a:lstStyle/>
          <a:p>
            <a:r>
              <a:rPr lang="en-US" b="1" u="sng" dirty="0" err="1" smtClean="0"/>
              <a:t>Probablisitic</a:t>
            </a:r>
            <a:r>
              <a:rPr lang="en-US" b="1" u="sng" dirty="0" smtClean="0"/>
              <a:t> neural network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072" y="1084882"/>
            <a:ext cx="8629220" cy="558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1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162" y="143359"/>
            <a:ext cx="4905214" cy="755543"/>
          </a:xfrm>
        </p:spPr>
        <p:txBody>
          <a:bodyPr/>
          <a:lstStyle/>
          <a:p>
            <a:r>
              <a:rPr lang="en-US" b="1" u="sng" dirty="0" smtClean="0"/>
              <a:t>Self-organizing map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039" y="1041292"/>
            <a:ext cx="7736668" cy="554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1446</TotalTime>
  <Words>165</Words>
  <Application>Microsoft Macintosh PowerPoint</Application>
  <PresentationFormat>Widescreen</PresentationFormat>
  <Paragraphs>41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Franklin Gothic Book</vt:lpstr>
      <vt:lpstr>Crop</vt:lpstr>
      <vt:lpstr>Progress Report</vt:lpstr>
      <vt:lpstr>PowerPoint Presentation</vt:lpstr>
      <vt:lpstr>PowerPoint Presentation</vt:lpstr>
      <vt:lpstr>Data</vt:lpstr>
      <vt:lpstr>PowerPoint Presentation</vt:lpstr>
      <vt:lpstr>Histogram equalizations</vt:lpstr>
      <vt:lpstr>Principal component analysis (PCA)</vt:lpstr>
      <vt:lpstr>Probablisitic neural network</vt:lpstr>
      <vt:lpstr>Self-organizing map</vt:lpstr>
      <vt:lpstr>First check progress</vt:lpstr>
      <vt:lpstr>Current check progress</vt:lpstr>
      <vt:lpstr>PowerPoint Presentation</vt:lpstr>
      <vt:lpstr>Next steps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Keerat Singh</dc:creator>
  <cp:lastModifiedBy>Keerat Singh</cp:lastModifiedBy>
  <cp:revision>33</cp:revision>
  <dcterms:created xsi:type="dcterms:W3CDTF">2017-10-13T13:41:31Z</dcterms:created>
  <dcterms:modified xsi:type="dcterms:W3CDTF">2017-12-14T19:01:20Z</dcterms:modified>
</cp:coreProperties>
</file>